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50" d="100"/>
          <a:sy n="150" d="100"/>
        </p:scale>
        <p:origin x="-1884" y="-42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0114148" cy="812818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3620536" y="6825400"/>
            <a:ext cx="10011221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CONTROLE E TEMPERATURA DE CARNES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 descr="Uma imagem contendo texto, screenshot, desenho&#10;&#10;Descrição gerada automaticamente">
            <a:extLst>
              <a:ext uri="{FF2B5EF4-FFF2-40B4-BE49-F238E27FC236}">
                <a16:creationId xmlns:a16="http://schemas.microsoft.com/office/drawing/2014/main" id="{D35AAAB1-8CBD-4BE0-93D0-2B3BA2FB9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25" y="2113808"/>
            <a:ext cx="16527150" cy="54487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E1E1E"/>
      </a:dk1>
      <a:lt1>
        <a:sysClr val="window" lastClr="FAFAF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576</Words>
  <Application>Microsoft Office PowerPoint</Application>
  <PresentationFormat>Personalizar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</vt:lpstr>
      <vt:lpstr>Raleway Heavy</vt:lpstr>
      <vt:lpstr>Calibri</vt:lpstr>
      <vt:lpstr>Arial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Lucas Ferreira dos Santos</cp:lastModifiedBy>
  <cp:revision>11</cp:revision>
  <dcterms:created xsi:type="dcterms:W3CDTF">2006-08-16T00:00:00Z</dcterms:created>
  <dcterms:modified xsi:type="dcterms:W3CDTF">2020-09-21T15:48:24Z</dcterms:modified>
  <dc:identifier>DAEH9baU73E</dc:identifier>
</cp:coreProperties>
</file>